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63" r:id="rId4"/>
    <p:sldId id="264" r:id="rId5"/>
    <p:sldId id="275" r:id="rId6"/>
    <p:sldId id="274" r:id="rId7"/>
    <p:sldId id="265" r:id="rId8"/>
    <p:sldId id="261" r:id="rId9"/>
    <p:sldId id="260" r:id="rId10"/>
    <p:sldId id="268" r:id="rId11"/>
    <p:sldId id="270" r:id="rId12"/>
    <p:sldId id="272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1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29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64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22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50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453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13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0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95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9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24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0DB3C-B4EE-44AC-BC16-B111DEEA1A5F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97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11" Type="http://schemas.openxmlformats.org/officeDocument/2006/relationships/image" Target="../media/image38.jpg"/><Relationship Id="rId5" Type="http://schemas.openxmlformats.org/officeDocument/2006/relationships/image" Target="../media/image32.jpeg"/><Relationship Id="rId10" Type="http://schemas.openxmlformats.org/officeDocument/2006/relationships/image" Target="../media/image37.jpg"/><Relationship Id="rId4" Type="http://schemas.openxmlformats.org/officeDocument/2006/relationships/image" Target="../media/image31.jpeg"/><Relationship Id="rId9" Type="http://schemas.openxmlformats.org/officeDocument/2006/relationships/image" Target="../media/image3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4A3869B-F957-4714-8D0B-78821014447E}"/>
              </a:ext>
            </a:extLst>
          </p:cNvPr>
          <p:cNvSpPr txBox="1"/>
          <p:nvPr/>
        </p:nvSpPr>
        <p:spPr>
          <a:xfrm>
            <a:off x="5938887" y="530721"/>
            <a:ext cx="542041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b="1" u="sng" dirty="0">
                <a:latin typeface="Centaur" panose="02030504050205020304" pitchFamily="18" charset="0"/>
              </a:rPr>
              <a:t>Semaine de la culture</a:t>
            </a:r>
            <a:endParaRPr lang="fr-FR" sz="4000" b="1" dirty="0">
              <a:latin typeface="Centaur" panose="02030504050205020304" pitchFamily="18" charset="0"/>
            </a:endParaRPr>
          </a:p>
          <a:p>
            <a:pPr algn="ctr"/>
            <a:endParaRPr lang="fr-FR" sz="3200" b="1" dirty="0">
              <a:latin typeface="Centaur" panose="02030504050205020304" pitchFamily="18" charset="0"/>
            </a:endParaRPr>
          </a:p>
          <a:p>
            <a:pPr algn="ctr"/>
            <a:r>
              <a:rPr lang="fr-FR" sz="3200" b="1" dirty="0">
                <a:latin typeface="Centaur" panose="02030504050205020304" pitchFamily="18" charset="0"/>
              </a:rPr>
              <a:t>Exposition de livres </a:t>
            </a:r>
          </a:p>
          <a:p>
            <a:pPr algn="ctr"/>
            <a:r>
              <a:rPr lang="fr-FR" sz="3200" b="1" dirty="0">
                <a:latin typeface="Centaur" panose="02030504050205020304" pitchFamily="18" charset="0"/>
              </a:rPr>
              <a:t>du mardi 28 au jeudi 30 novembre</a:t>
            </a:r>
          </a:p>
          <a:p>
            <a:pPr algn="ctr"/>
            <a:r>
              <a:rPr lang="fr-FR" sz="3200" b="1" dirty="0">
                <a:latin typeface="Centaur" panose="02030504050205020304" pitchFamily="18" charset="0"/>
              </a:rPr>
              <a:t>en salle des ouvrages du CRDN</a:t>
            </a:r>
          </a:p>
          <a:p>
            <a:pPr algn="ctr"/>
            <a:endParaRPr lang="fr-FR" sz="3200" b="1" dirty="0">
              <a:latin typeface="Centaur" panose="02030504050205020304" pitchFamily="18" charset="0"/>
            </a:endParaRPr>
          </a:p>
          <a:p>
            <a:pPr algn="ctr"/>
            <a:r>
              <a:rPr lang="fr-FR" sz="3200" b="1" u="sng" dirty="0">
                <a:latin typeface="Centaur" panose="02030504050205020304" pitchFamily="18" charset="0"/>
              </a:rPr>
              <a:t>Thématique du mois </a:t>
            </a:r>
            <a:r>
              <a:rPr lang="fr-FR" sz="3200" b="1" dirty="0">
                <a:latin typeface="Centaur" panose="02030504050205020304" pitchFamily="18" charset="0"/>
              </a:rPr>
              <a:t>: </a:t>
            </a:r>
          </a:p>
          <a:p>
            <a:pPr algn="ctr"/>
            <a:r>
              <a:rPr lang="fr-FR" sz="3200" b="1" dirty="0">
                <a:solidFill>
                  <a:srgbClr val="008080"/>
                </a:solidFill>
                <a:latin typeface="Centaur" panose="02030504050205020304" pitchFamily="18" charset="0"/>
              </a:rPr>
              <a:t>La philosophie</a:t>
            </a:r>
          </a:p>
          <a:p>
            <a:pPr algn="ctr"/>
            <a:endParaRPr lang="fr-FR" sz="3200" b="1" dirty="0">
              <a:solidFill>
                <a:srgbClr val="008080"/>
              </a:solidFill>
              <a:latin typeface="Centaur" panose="02030504050205020304" pitchFamily="18" charset="0"/>
            </a:endParaRPr>
          </a:p>
          <a:p>
            <a:pPr algn="ctr"/>
            <a:r>
              <a:rPr lang="fr-FR" sz="3200" b="1" dirty="0">
                <a:solidFill>
                  <a:schemeClr val="bg2">
                    <a:lumMod val="50000"/>
                  </a:schemeClr>
                </a:solidFill>
                <a:latin typeface="Centaur" panose="02030504050205020304" pitchFamily="18" charset="0"/>
              </a:rPr>
              <a:t>N’hésitez pas à venir</a:t>
            </a:r>
          </a:p>
          <a:p>
            <a:pPr algn="ctr"/>
            <a:r>
              <a:rPr lang="fr-FR" sz="3200" b="1" dirty="0">
                <a:solidFill>
                  <a:schemeClr val="bg2">
                    <a:lumMod val="50000"/>
                  </a:schemeClr>
                </a:solidFill>
                <a:latin typeface="Centaur" panose="02030504050205020304" pitchFamily="18" charset="0"/>
              </a:rPr>
              <a:t>emprunter des ouvrages 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6D8EF5B-9104-4FCE-AD6D-97A244005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44" y="530721"/>
            <a:ext cx="4107324" cy="579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82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8091" y="454075"/>
            <a:ext cx="103065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>
                <a:latin typeface="Centaur" panose="02030504050205020304" pitchFamily="18" charset="0"/>
              </a:rPr>
              <a:t>Pour aller plus loin : catalogues de la bibliothèque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C0C73BE-25FA-4358-B7D6-EEA834134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64" y="1336365"/>
            <a:ext cx="9735050" cy="5067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2364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4842" y="252674"/>
            <a:ext cx="749897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latin typeface="Centaur" panose="02030504050205020304" pitchFamily="18" charset="0"/>
              </a:rPr>
              <a:t>Pour aller plus loin : la philosophie </a:t>
            </a:r>
          </a:p>
          <a:p>
            <a:pPr algn="ctr"/>
            <a:r>
              <a:rPr lang="fr-FR" sz="4400" dirty="0">
                <a:latin typeface="Centaur" panose="02030504050205020304" pitchFamily="18" charset="0"/>
              </a:rPr>
              <a:t>dans la bibliothèque</a:t>
            </a:r>
            <a:endParaRPr lang="fr-FR" sz="4400" dirty="0"/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10" y="1813214"/>
            <a:ext cx="6213068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5118" y="5052848"/>
            <a:ext cx="2007326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Romans français 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L 12.415 </a:t>
            </a:r>
          </a:p>
        </p:txBody>
      </p:sp>
      <p:sp>
        <p:nvSpPr>
          <p:cNvPr id="6" name="Rectangle 5"/>
          <p:cNvSpPr/>
          <p:nvPr/>
        </p:nvSpPr>
        <p:spPr>
          <a:xfrm>
            <a:off x="9646724" y="2241875"/>
            <a:ext cx="143180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Entrée CRDN</a:t>
            </a:r>
          </a:p>
        </p:txBody>
      </p:sp>
      <p:sp>
        <p:nvSpPr>
          <p:cNvPr id="7" name="Rectangle 6"/>
          <p:cNvSpPr/>
          <p:nvPr/>
        </p:nvSpPr>
        <p:spPr>
          <a:xfrm>
            <a:off x="3583399" y="6184727"/>
            <a:ext cx="349384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Romans graphiques français : L 12.425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1755810" y="5355234"/>
            <a:ext cx="1340087" cy="403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6439989" y="2534194"/>
            <a:ext cx="3027070" cy="1123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3763137" y="4912214"/>
            <a:ext cx="534543" cy="1464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753818" y="5422681"/>
            <a:ext cx="172835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Philosophie : 12.3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4781006" y="5052848"/>
            <a:ext cx="4865718" cy="590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690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07" y="355528"/>
            <a:ext cx="1909561" cy="15032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25778" y="2590319"/>
            <a:ext cx="858837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Centaur" panose="02030504050205020304" pitchFamily="18" charset="0"/>
              </a:rPr>
              <a:t>Création : Valérie François / Bibliothèque Télécom Paris</a:t>
            </a:r>
          </a:p>
          <a:p>
            <a:pPr algn="ctr"/>
            <a:r>
              <a:rPr lang="fr-FR" sz="3200" dirty="0">
                <a:latin typeface="Centaur" panose="02030504050205020304" pitchFamily="18" charset="0"/>
              </a:rPr>
              <a:t> (CRDN)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2459909" y="4399058"/>
            <a:ext cx="78844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>
                <a:latin typeface="Centaur" panose="02030504050205020304" pitchFamily="18" charset="0"/>
              </a:rPr>
              <a:t>valerie.francois@telecom-paris.fr</a:t>
            </a:r>
            <a:endParaRPr lang="fr-FR" sz="4400" b="1" dirty="0">
              <a:latin typeface="Centaur" panose="02030504050205020304" pitchFamily="18" charset="0"/>
            </a:endParaRPr>
          </a:p>
          <a:p>
            <a:pPr algn="ctr"/>
            <a:r>
              <a:rPr lang="fr-FR" sz="4400" dirty="0">
                <a:latin typeface="Centaur" panose="02030504050205020304" pitchFamily="18" charset="0"/>
              </a:rPr>
              <a:t>Bureau : 2A403</a:t>
            </a:r>
          </a:p>
        </p:txBody>
      </p:sp>
    </p:spTree>
    <p:extLst>
      <p:ext uri="{BB962C8B-B14F-4D97-AF65-F5344CB8AC3E}">
        <p14:creationId xmlns:p14="http://schemas.microsoft.com/office/powerpoint/2010/main" val="57795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3040" y="143692"/>
            <a:ext cx="90656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Philosophie au CRDN / généralités (12.3)</a:t>
            </a:r>
            <a:endParaRPr lang="fr-FR" sz="4400" dirty="0"/>
          </a:p>
        </p:txBody>
      </p:sp>
      <p:pic>
        <p:nvPicPr>
          <p:cNvPr id="16" name="Image 15" descr="Vocabulaire technique et critique de la philosophi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9" y="1110343"/>
            <a:ext cx="1782127" cy="2683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 16" descr="https://images-na.ssl-images-amazon.com/images/I/51cd5hdI6US._SX404_BO1,204,203,200_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536" y="1064712"/>
            <a:ext cx="2157322" cy="2683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434" y="1110343"/>
            <a:ext cx="1944835" cy="2683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22" y="4082867"/>
            <a:ext cx="2093236" cy="264532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82" y="4082866"/>
            <a:ext cx="1787216" cy="261157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266" y="4095428"/>
            <a:ext cx="1851172" cy="258644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409" y="1064712"/>
            <a:ext cx="2022948" cy="2683872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667" y="4095429"/>
            <a:ext cx="2016690" cy="259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71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9925" y="148437"/>
            <a:ext cx="85844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Philosophie </a:t>
            </a:r>
            <a:r>
              <a:rPr lang="fr-FR" sz="4400" b="1" dirty="0">
                <a:effectLst/>
                <a:latin typeface="Centaur" panose="02030504050205020304" pitchFamily="18" charset="0"/>
                <a:ea typeface="Calibri" panose="020F0502020204030204" pitchFamily="34" charset="0"/>
              </a:rPr>
              <a:t>antique</a:t>
            </a:r>
            <a:r>
              <a:rPr lang="fr-FR" sz="4400" b="1" dirty="0">
                <a:latin typeface="Centaur" panose="02030504050205020304" pitchFamily="18" charset="0"/>
              </a:rPr>
              <a:t> au CRDN (12.311)</a:t>
            </a:r>
            <a:endParaRPr lang="fr-FR" sz="4400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138" y="1216451"/>
            <a:ext cx="1867730" cy="2752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410" y="1216451"/>
            <a:ext cx="1881410" cy="2752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7E1B7E9-9D6E-41AD-8BCF-C79E31D21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663" y="3260193"/>
            <a:ext cx="1996952" cy="305344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A8D5436-6900-416C-9851-A764582470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1" y="3260194"/>
            <a:ext cx="1996952" cy="305344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EC5E857-90FC-4E35-B682-63CE4F4F28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615" y="3260193"/>
            <a:ext cx="1996952" cy="305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72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4760" y="174563"/>
            <a:ext cx="89979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Philosophie classique au CRDN  (12.312)</a:t>
            </a:r>
            <a:endParaRPr lang="fr-FR" sz="4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C7AD3D2-2687-4299-B983-5CD4E4D024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72" y="1151438"/>
            <a:ext cx="1813033" cy="2653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9799891-F817-4363-A4B9-51038206DB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454" y="1100592"/>
            <a:ext cx="1813033" cy="2653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FDDAF33-C816-437B-A0A5-E8DC118691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00" y="1090314"/>
            <a:ext cx="1669036" cy="266378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A3F4598-07BA-462C-8F46-626E8C1A53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071" y="1029189"/>
            <a:ext cx="1813033" cy="277575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F68E198-1B78-42CE-A6A9-C346227A3A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29" y="1029188"/>
            <a:ext cx="1795441" cy="277575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0129046-4A80-4660-84FC-0259C462FC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701" y="3931023"/>
            <a:ext cx="1813033" cy="277222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A317F87-89EB-451A-8DFF-E99DE4290B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00" y="3995394"/>
            <a:ext cx="1669036" cy="270070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4DBE27D-91FC-4A57-8591-03F9607BA4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100" y="3977619"/>
            <a:ext cx="1691004" cy="273625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4436BC79-D115-4891-AE46-42CCDFCDD6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79" y="3977619"/>
            <a:ext cx="1739288" cy="2653502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28A3990-C229-4A07-A439-2AE8DB705F6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375" y="3931023"/>
            <a:ext cx="1777111" cy="270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8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4141" y="252940"/>
            <a:ext cx="88863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Philosophie moderne au CRDN (12.313)</a:t>
            </a:r>
            <a:endParaRPr lang="fr-FR" sz="44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4" y="1925368"/>
            <a:ext cx="2519516" cy="384383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FF70C9A-EBF8-43DA-A2B3-0B75B9178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156" y="1925368"/>
            <a:ext cx="2629184" cy="384383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9EDB4FB-0296-42C4-AD76-5F4390D34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114" y="1925368"/>
            <a:ext cx="2506181" cy="384383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81A180A-666C-4360-9F70-B0E0E5D9D5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201" y="1925368"/>
            <a:ext cx="2337052" cy="38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21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2710" y="160312"/>
            <a:ext cx="101200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Philosophie contemporaine au CRDN (12.314)</a:t>
            </a:r>
            <a:endParaRPr lang="fr-FR" sz="4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84" y="1060081"/>
            <a:ext cx="1832191" cy="285058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460" y="1120138"/>
            <a:ext cx="1694210" cy="2774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974" y="4094972"/>
            <a:ext cx="1744484" cy="254990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94" y="4094972"/>
            <a:ext cx="1677570" cy="254990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252BFEE-9679-4AA4-AD65-4E3FE36674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28" y="1071443"/>
            <a:ext cx="1793136" cy="277575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D2B5B7C-FD71-4AD2-AC5A-9F4A28F62D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975" y="1060081"/>
            <a:ext cx="1861627" cy="283432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E87199E-7483-4681-B2C4-2B4B22A412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61" y="1081980"/>
            <a:ext cx="1733156" cy="285058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39E1B63-C987-4E20-98A1-BB5A4F2D84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" y="4083336"/>
            <a:ext cx="1642140" cy="254990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69176A8-B583-422A-A829-6DAAD2596C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14" y="4094971"/>
            <a:ext cx="1736178" cy="253827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5F8C7AD-43B7-474D-8FAE-6F81EE56DE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206" y="4083336"/>
            <a:ext cx="1575842" cy="254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35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6039" y="239877"/>
            <a:ext cx="88408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Philosophie au CRDN / sciences (12.33)</a:t>
            </a:r>
            <a:endParaRPr lang="fr-FR" sz="4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82" y="1707903"/>
            <a:ext cx="2269913" cy="373930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428" y="1707903"/>
            <a:ext cx="2270178" cy="373930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195" y="1707903"/>
            <a:ext cx="2258875" cy="373930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59" y="1707903"/>
            <a:ext cx="2271033" cy="374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13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0531" y="156754"/>
            <a:ext cx="89941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Romans graphiques au CRDN (L 12.425)</a:t>
            </a:r>
            <a:endParaRPr lang="fr-FR" sz="4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3" y="1629955"/>
            <a:ext cx="2700385" cy="372266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603" y="1629955"/>
            <a:ext cx="2620209" cy="372266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E989C63-7B1A-487C-8DED-A3F033230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78" y="1629955"/>
            <a:ext cx="2732434" cy="372266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73C6E51-B4E2-4A4D-BC5D-D4EB5D07B7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229" y="1629955"/>
            <a:ext cx="2724990" cy="372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70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5679" y="331317"/>
            <a:ext cx="6056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>
                <a:latin typeface="Centaur" panose="02030504050205020304" pitchFamily="18" charset="0"/>
              </a:rPr>
              <a:t>Romans </a:t>
            </a:r>
            <a:r>
              <a:rPr lang="fr-FR" sz="4000" b="1" dirty="0">
                <a:latin typeface="Centaur" panose="02030504050205020304" pitchFamily="18" charset="0"/>
              </a:rPr>
              <a:t>au CRDN (L 12.415)</a:t>
            </a:r>
            <a:endParaRPr lang="fr-FR" sz="40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4" y="1286631"/>
            <a:ext cx="2808501" cy="4627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 3" descr="https://images-na.ssl-images-amazon.com/images/I/51UO-OfXCrL._SX307_BO1,204,203,200_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554" y="1286630"/>
            <a:ext cx="2886891" cy="4627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A7C5D22-E880-4EE7-A334-8222A5B60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234" y="1286630"/>
            <a:ext cx="2859489" cy="462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984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151</Words>
  <Application>Microsoft Office PowerPoint</Application>
  <PresentationFormat>Grand écran</PresentationFormat>
  <Paragraphs>31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Centaur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Valérie François</dc:creator>
  <cp:lastModifiedBy>Valérie François</cp:lastModifiedBy>
  <cp:revision>69</cp:revision>
  <dcterms:created xsi:type="dcterms:W3CDTF">2021-09-24T13:44:38Z</dcterms:created>
  <dcterms:modified xsi:type="dcterms:W3CDTF">2023-11-13T10:06:52Z</dcterms:modified>
</cp:coreProperties>
</file>